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A509-8B16-4C8D-A40F-4326DB4005AD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317D5-8B0E-4257-BCB3-792F74084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671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A509-8B16-4C8D-A40F-4326DB4005AD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317D5-8B0E-4257-BCB3-792F74084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78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A509-8B16-4C8D-A40F-4326DB4005AD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317D5-8B0E-4257-BCB3-792F74084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35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A509-8B16-4C8D-A40F-4326DB4005AD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317D5-8B0E-4257-BCB3-792F74084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88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A509-8B16-4C8D-A40F-4326DB4005AD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317D5-8B0E-4257-BCB3-792F74084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535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A509-8B16-4C8D-A40F-4326DB4005AD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317D5-8B0E-4257-BCB3-792F74084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884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A509-8B16-4C8D-A40F-4326DB4005AD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317D5-8B0E-4257-BCB3-792F74084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07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A509-8B16-4C8D-A40F-4326DB4005AD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317D5-8B0E-4257-BCB3-792F74084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64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A509-8B16-4C8D-A40F-4326DB4005AD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317D5-8B0E-4257-BCB3-792F74084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29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A509-8B16-4C8D-A40F-4326DB4005AD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317D5-8B0E-4257-BCB3-792F74084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586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A509-8B16-4C8D-A40F-4326DB4005AD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317D5-8B0E-4257-BCB3-792F74084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42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0A509-8B16-4C8D-A40F-4326DB4005AD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317D5-8B0E-4257-BCB3-792F74084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934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394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339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87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60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13852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10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63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274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070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515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31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970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954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13852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42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13852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319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60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21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64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016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694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81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463559-109E-4AED-A9DF-63CD78862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5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6BC598-4161-4132-883E-46DBF2E77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0585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04D10C-5596-4BF3-8175-E5604E032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5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542D24-C3DD-4D5E-98E6-549FB2BC9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01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7FB8A0-0C9A-4377-A4EF-A8A0417E0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6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63BE0-0604-4517-9CAB-0931CA2E7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30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D151FB-0A21-4B69-91FC-CFEED55AA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3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7A1C5A-11EF-4765-8BCE-1D0590263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5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3260D5-98D5-4B9D-836E-21161FCE7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21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2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864835-EC8E-4755-895F-64D921E99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21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7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15FD53-5A5F-4CBE-8D5D-22DB307CA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56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CCE447-6B66-45E6-8237-5CBF4B565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8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937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1C602D-63D5-49AF-86D4-9BECA4C0A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6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8E2F9D-0A49-4B1C-BCC6-574D41A26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44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6097FE-E9A3-4CC8-A52C-131C0132F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E21F87-99B4-4288-8FBB-35E506DD8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4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B6AD59-5435-4B30-BA53-042574CE2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0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CF33D0-CC7C-4E25-A89F-0AC8EAB2E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7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AA5D02-C9AF-483F-8794-C35C8D697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9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E3009D-9AC8-4CB4-B20E-6ABA4BF68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6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520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13852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37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630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17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449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0</Words>
  <Application>Microsoft Office PowerPoint</Application>
  <PresentationFormat>Widescreen</PresentationFormat>
  <Paragraphs>0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HCL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Ghanshyam Jaiswar</dc:creator>
  <cp:lastModifiedBy>Ghanshyam Jaiswar</cp:lastModifiedBy>
  <cp:revision>7</cp:revision>
  <dcterms:created xsi:type="dcterms:W3CDTF">2019-03-22T18:14:35Z</dcterms:created>
  <dcterms:modified xsi:type="dcterms:W3CDTF">2021-05-06T01:29:48Z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8cb7e183-f851-4520-a473-9a100d8a9dd4</vt:lpwstr>
  </property>
  <property fmtid="{D5CDD505-2E9C-101B-9397-08002B2CF9AE}" pid="3" name="HCLClassification">
    <vt:lpwstr>HCL_Cla5s_P3rs0nalUs3</vt:lpwstr>
  </property>
  <property fmtid="{D5CDD505-2E9C-101B-9397-08002B2CF9AE}" pid="4" name="HCL_Cla5s_D6">
    <vt:lpwstr>False</vt:lpwstr>
  </property>
  <property fmtid="{D5CDD505-2E9C-101B-9397-08002B2CF9AE}" pid="5" name="HCLClassD6">
    <vt:lpwstr>False</vt:lpwstr>
  </property>
</Properties>
</file>